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A1C06-8961-460B-B21C-E9E2D17E9B7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393415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A1C06-8961-460B-B21C-E9E2D17E9B7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149720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A1C06-8961-460B-B21C-E9E2D17E9B7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277541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A1C06-8961-460B-B21C-E9E2D17E9B7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335765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A1C06-8961-460B-B21C-E9E2D17E9B7C}"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326010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A1C06-8961-460B-B21C-E9E2D17E9B7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16775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A1C06-8961-460B-B21C-E9E2D17E9B7C}" type="datetimeFigureOut">
              <a:rPr lang="en-US" smtClean="0"/>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36448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A1C06-8961-460B-B21C-E9E2D17E9B7C}"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11100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A1C06-8961-460B-B21C-E9E2D17E9B7C}"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366931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A1C06-8961-460B-B21C-E9E2D17E9B7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155448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A1C06-8961-460B-B21C-E9E2D17E9B7C}"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AEF70-EF19-4020-93BB-B904307C1AE9}" type="slidenum">
              <a:rPr lang="en-US" smtClean="0"/>
              <a:t>‹#›</a:t>
            </a:fld>
            <a:endParaRPr lang="en-US"/>
          </a:p>
        </p:txBody>
      </p:sp>
    </p:spTree>
    <p:extLst>
      <p:ext uri="{BB962C8B-B14F-4D97-AF65-F5344CB8AC3E}">
        <p14:creationId xmlns:p14="http://schemas.microsoft.com/office/powerpoint/2010/main" val="132017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A1C06-8961-460B-B21C-E9E2D17E9B7C}" type="datetimeFigureOut">
              <a:rPr lang="en-US" smtClean="0"/>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AEF70-EF19-4020-93BB-B904307C1AE9}" type="slidenum">
              <a:rPr lang="en-US" smtClean="0"/>
              <a:t>‹#›</a:t>
            </a:fld>
            <a:endParaRPr lang="en-US"/>
          </a:p>
        </p:txBody>
      </p:sp>
    </p:spTree>
    <p:extLst>
      <p:ext uri="{BB962C8B-B14F-4D97-AF65-F5344CB8AC3E}">
        <p14:creationId xmlns:p14="http://schemas.microsoft.com/office/powerpoint/2010/main" val="363862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florida.pbslearningmedia.org/resource/6b3960a1-4d9a-4a4b-bd25-af3e143234d0/6b3960a1-4d9a-4a4b-bd25-af3e143234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florida.pbslearningmedia.org/resource/btl10.ela.early.joylearnosnowman/joy-learno-snowma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7-oMBo2Erh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373"/>
          <a:stretch/>
        </p:blipFill>
        <p:spPr bwMode="auto">
          <a:xfrm>
            <a:off x="1" y="0"/>
            <a:ext cx="9144000" cy="685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81000" y="1752600"/>
            <a:ext cx="8229600" cy="1143000"/>
          </a:xfrm>
        </p:spPr>
        <p:txBody>
          <a:bodyPr>
            <a:noAutofit/>
          </a:bodyPr>
          <a:lstStyle/>
          <a:p>
            <a:r>
              <a:rPr lang="en-US" sz="5400" b="1" dirty="0" smtClean="0"/>
              <a:t>Winter Delights Childcare Provider Workshop</a:t>
            </a:r>
            <a:endParaRPr lang="en-US" sz="5400" b="1" dirty="0"/>
          </a:p>
        </p:txBody>
      </p:sp>
      <p:sp>
        <p:nvSpPr>
          <p:cNvPr id="5" name="Subtitle 4"/>
          <p:cNvSpPr>
            <a:spLocks noGrp="1"/>
          </p:cNvSpPr>
          <p:nvPr>
            <p:ph type="subTitle" idx="4294967295"/>
          </p:nvPr>
        </p:nvSpPr>
        <p:spPr>
          <a:xfrm>
            <a:off x="1524000" y="3733800"/>
            <a:ext cx="6400800" cy="1752600"/>
          </a:xfrm>
        </p:spPr>
        <p:txBody>
          <a:bodyPr/>
          <a:lstStyle/>
          <a:p>
            <a:pPr marL="0" indent="0" algn="ctr">
              <a:buNone/>
            </a:pPr>
            <a:r>
              <a:rPr lang="en-US" b="1" dirty="0">
                <a:effectLst>
                  <a:innerShdw blurRad="63500" dist="50800">
                    <a:prstClr val="black">
                      <a:alpha val="50000"/>
                    </a:prstClr>
                  </a:innerShdw>
                </a:effectLst>
              </a:rPr>
              <a:t>January 16</a:t>
            </a:r>
            <a:r>
              <a:rPr lang="en-US" b="1" baseline="30000" dirty="0">
                <a:effectLst>
                  <a:innerShdw blurRad="63500" dist="50800">
                    <a:prstClr val="black">
                      <a:alpha val="50000"/>
                    </a:prstClr>
                  </a:innerShdw>
                </a:effectLst>
              </a:rPr>
              <a:t>th</a:t>
            </a:r>
            <a:r>
              <a:rPr lang="en-US" b="1" dirty="0">
                <a:effectLst>
                  <a:innerShdw blurRad="63500" dist="50800">
                    <a:prstClr val="black">
                      <a:alpha val="50000"/>
                    </a:prstClr>
                  </a:innerShdw>
                </a:effectLst>
              </a:rPr>
              <a:t>, 2014</a:t>
            </a:r>
            <a:endParaRPr lang="en-US" dirty="0"/>
          </a:p>
          <a:p>
            <a:pPr marL="0" indent="0" algn="ctr">
              <a:buNone/>
            </a:pPr>
            <a:r>
              <a:rPr lang="en-US" b="1" dirty="0">
                <a:effectLst>
                  <a:innerShdw blurRad="63500" dist="50800">
                    <a:prstClr val="black">
                      <a:alpha val="50000"/>
                    </a:prstClr>
                  </a:innerShdw>
                </a:effectLst>
              </a:rPr>
              <a:t>6:30 – 8:30 PM</a:t>
            </a:r>
            <a:endParaRPr lang="en-US" dirty="0"/>
          </a:p>
          <a:p>
            <a:pPr marL="0" indent="0" algn="ctr">
              <a:buNone/>
            </a:pPr>
            <a:r>
              <a:rPr lang="en-US" b="1" dirty="0" smtClean="0"/>
              <a:t>WFSU</a:t>
            </a:r>
            <a:endParaRPr lang="en-US" b="1" dirty="0"/>
          </a:p>
        </p:txBody>
      </p:sp>
    </p:spTree>
    <p:extLst>
      <p:ext uri="{BB962C8B-B14F-4D97-AF65-F5344CB8AC3E}">
        <p14:creationId xmlns:p14="http://schemas.microsoft.com/office/powerpoint/2010/main" val="1838348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Snowflake</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9792" y="1600200"/>
            <a:ext cx="30159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524" y="1219200"/>
            <a:ext cx="341657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962400"/>
            <a:ext cx="28575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971800"/>
            <a:ext cx="2595138" cy="259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345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Biggest Snowman Ever!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657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001" r="10791"/>
          <a:stretch/>
        </p:blipFill>
        <p:spPr bwMode="auto">
          <a:xfrm>
            <a:off x="3505200" y="2767812"/>
            <a:ext cx="2880511" cy="39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257300"/>
            <a:ext cx="26860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30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Snowballs and Icebergs </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3838"/>
            <a:ext cx="2658060" cy="398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13095"/>
            <a:ext cx="3633787" cy="429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94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smtClean="0">
                <a:solidFill>
                  <a:schemeClr val="tx2">
                    <a:lumMod val="60000"/>
                    <a:lumOff val="40000"/>
                  </a:schemeClr>
                </a:solidFill>
              </a:rPr>
              <a:t>      Stay </a:t>
            </a:r>
            <a:r>
              <a:rPr lang="en-US" b="1" dirty="0" smtClean="0">
                <a:solidFill>
                  <a:schemeClr val="tx2">
                    <a:lumMod val="60000"/>
                    <a:lumOff val="40000"/>
                  </a:schemeClr>
                </a:solidFill>
              </a:rPr>
              <a:t>Warm!!</a:t>
            </a:r>
            <a:endParaRPr lang="en-US" b="1" dirty="0">
              <a:solidFill>
                <a:schemeClr val="tx2">
                  <a:lumMod val="60000"/>
                  <a:lumOff val="40000"/>
                </a:schemeClr>
              </a:solidFill>
            </a:endParaRPr>
          </a:p>
        </p:txBody>
      </p:sp>
      <p:sp>
        <p:nvSpPr>
          <p:cNvPr id="3" name="Subtitle 2"/>
          <p:cNvSpPr>
            <a:spLocks noGrp="1"/>
          </p:cNvSpPr>
          <p:nvPr>
            <p:ph type="subTitle" idx="1"/>
          </p:nvPr>
        </p:nvSpPr>
        <p:spPr>
          <a:xfrm>
            <a:off x="1371600" y="1981200"/>
            <a:ext cx="6400800" cy="1752600"/>
          </a:xfrm>
        </p:spPr>
        <p:txBody>
          <a:bodyPr/>
          <a:lstStyle/>
          <a:p>
            <a:r>
              <a:rPr lang="en-US" dirty="0" smtClean="0"/>
              <a:t>Thank-you for coming out and we will see you on February 6</a:t>
            </a:r>
            <a:r>
              <a:rPr lang="en-US" baseline="30000" dirty="0" smtClean="0"/>
              <a:t>th</a:t>
            </a:r>
            <a:r>
              <a:rPr lang="en-US" dirty="0" smtClean="0"/>
              <a:t> for the next workshop…</a:t>
            </a:r>
            <a:endParaRPr lang="en-US" dirty="0"/>
          </a:p>
        </p:txBody>
      </p:sp>
      <p:pic>
        <p:nvPicPr>
          <p:cNvPr id="11266" name="Picture 2" descr="C:\Users\TWeinstein\AppData\Local\Microsoft\Windows\Temporary Internet Files\Content.IE5\0SWOW8W0\MC9004462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57200"/>
            <a:ext cx="196623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TWeinstein\AppData\Local\Microsoft\Windows\Temporary Internet Files\Content.IE5\0SWOW8W0\MC9004459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1" y="3581429"/>
            <a:ext cx="3200400" cy="32705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8695" y="3962400"/>
            <a:ext cx="3998210" cy="1938992"/>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radley Hand ITC" panose="03070402050302030203" pitchFamily="66" charset="0"/>
              </a:rPr>
              <a:t>Love is In… On… </a:t>
            </a:r>
          </a:p>
          <a:p>
            <a:pPr algn="ctr"/>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radley Hand ITC" panose="03070402050302030203" pitchFamily="66" charset="0"/>
              </a:rPr>
              <a:t>and </a:t>
            </a:r>
          </a:p>
          <a:p>
            <a:pPr algn="ctr"/>
            <a:r>
              <a:rPr lang="en-US" sz="40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radley Hand ITC" panose="03070402050302030203" pitchFamily="66" charset="0"/>
              </a:rPr>
              <a:t>Over the Air!</a:t>
            </a:r>
            <a:endParaRPr lang="en-US"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radley Hand ITC" panose="03070402050302030203" pitchFamily="66" charset="0"/>
            </a:endParaRPr>
          </a:p>
        </p:txBody>
      </p:sp>
    </p:spTree>
    <p:extLst>
      <p:ext uri="{BB962C8B-B14F-4D97-AF65-F5344CB8AC3E}">
        <p14:creationId xmlns:p14="http://schemas.microsoft.com/office/powerpoint/2010/main" val="3150545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Weinstein\AppData\Local\Microsoft\Windows\Temporary Internet Files\Content.IE5\CMFGNPRN\MP9003847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99" y="1736756"/>
            <a:ext cx="3949772" cy="39724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80238"/>
            <a:ext cx="3673570"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Welcome!!</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715" y="1098242"/>
            <a:ext cx="42481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855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Snowflake Tape Resist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5091113" cy="260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48584"/>
            <a:ext cx="3581400" cy="336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04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Skating with Dinosaurs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Show your children the “Dinosaurs in the Snow” episode of Dinosaur Train on PBS Learning Media and ask them what item might have made it easier for the dinosaurs to skate on the ice (answer = ice skates). Ask them if they have ever been ice skating before. Tell them that they are going to make some miniature ice skates to hang in the window.</a:t>
            </a:r>
          </a:p>
          <a:p>
            <a:r>
              <a:rPr lang="en-US" dirty="0" smtClean="0">
                <a:hlinkClick r:id="rId2"/>
              </a:rPr>
              <a:t>http://florida.pbslearningmedia.org/resource/6b3960a1-4d9a-4a4b-bd25-af3e143234d0/6b3960a1-4d9a-4a4b-bd25-af3e143234d0/</a:t>
            </a:r>
            <a:endParaRPr lang="en-US" dirty="0" smtClean="0"/>
          </a:p>
          <a:p>
            <a:endParaRPr lang="en-US" dirty="0" smtClean="0"/>
          </a:p>
          <a:p>
            <a:endParaRPr lang="en-US" dirty="0"/>
          </a:p>
        </p:txBody>
      </p:sp>
    </p:spTree>
    <p:extLst>
      <p:ext uri="{BB962C8B-B14F-4D97-AF65-F5344CB8AC3E}">
        <p14:creationId xmlns:p14="http://schemas.microsoft.com/office/powerpoint/2010/main" val="235651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Clip Ice Skate Craft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301" y="3905250"/>
            <a:ext cx="24765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2933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034" y="1416827"/>
            <a:ext cx="3657600" cy="345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89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with Snowmen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Watch this clip from Joy </a:t>
            </a:r>
            <a:r>
              <a:rPr lang="en-US" dirty="0" err="1" smtClean="0"/>
              <a:t>Learno</a:t>
            </a:r>
            <a:r>
              <a:rPr lang="en-US" dirty="0" smtClean="0"/>
              <a:t> (a segment from Between the Lions) on PBS Learning Media and discuss how snow forms and what a snowman is. Ask the children if they have ever made a snowman before. Tell them that they are going to make one today.</a:t>
            </a:r>
          </a:p>
          <a:p>
            <a:pPr marL="0" indent="0">
              <a:buNone/>
            </a:pPr>
            <a:r>
              <a:rPr lang="en-US" dirty="0" smtClean="0">
                <a:hlinkClick r:id="rId2"/>
              </a:rPr>
              <a:t>http://florida.pbslearningmedia.org/resource/btl10.ela.early.joylearnosnowman/joy-learno-snowman/</a:t>
            </a:r>
            <a:endParaRPr lang="en-US" dirty="0" smtClean="0"/>
          </a:p>
          <a:p>
            <a:endParaRPr lang="en-US" dirty="0" smtClean="0"/>
          </a:p>
          <a:p>
            <a:endParaRPr lang="en-US" dirty="0"/>
          </a:p>
        </p:txBody>
      </p:sp>
    </p:spTree>
    <p:extLst>
      <p:ext uri="{BB962C8B-B14F-4D97-AF65-F5344CB8AC3E}">
        <p14:creationId xmlns:p14="http://schemas.microsoft.com/office/powerpoint/2010/main" val="64247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99580"/>
            <a:ext cx="532422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2310" y="609600"/>
            <a:ext cx="8229600" cy="1143000"/>
          </a:xfrm>
        </p:spPr>
        <p:txBody>
          <a:bodyPr>
            <a:normAutofit fontScale="90000"/>
          </a:bodyPr>
          <a:lstStyle/>
          <a:p>
            <a:r>
              <a:rPr lang="en-US" dirty="0" smtClean="0"/>
              <a:t>Mustache Marshmallow </a:t>
            </a:r>
            <a:br>
              <a:rPr lang="en-US" dirty="0" smtClean="0"/>
            </a:br>
            <a:r>
              <a:rPr lang="en-US" dirty="0" smtClean="0"/>
              <a:t>Snowmen Craft</a:t>
            </a:r>
            <a:endParaRPr lang="en-US" dirty="0"/>
          </a:p>
        </p:txBody>
      </p:sp>
    </p:spTree>
    <p:extLst>
      <p:ext uri="{BB962C8B-B14F-4D97-AF65-F5344CB8AC3E}">
        <p14:creationId xmlns:p14="http://schemas.microsoft.com/office/powerpoint/2010/main" val="220285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Snowflakes and Daniel Tiger</a:t>
            </a:r>
            <a:endParaRPr lang="en-US" dirty="0"/>
          </a:p>
        </p:txBody>
      </p:sp>
      <p:sp>
        <p:nvSpPr>
          <p:cNvPr id="3" name="Content Placeholder 2"/>
          <p:cNvSpPr>
            <a:spLocks noGrp="1"/>
          </p:cNvSpPr>
          <p:nvPr>
            <p:ph idx="1"/>
          </p:nvPr>
        </p:nvSpPr>
        <p:spPr/>
        <p:txBody>
          <a:bodyPr>
            <a:normAutofit/>
          </a:bodyPr>
          <a:lstStyle/>
          <a:p>
            <a:r>
              <a:rPr lang="en-US" sz="2200" dirty="0" smtClean="0"/>
              <a:t>Watch this clip from Daniel Tiger’s Neighborhood on PBS Learning Media in which Daniel and his parents discuss how no to snowflakes are alike. Start a discussion with your children about how people are different just like snowflakes. Tell them that they are going to make their own unique, beautiful snowflakes</a:t>
            </a:r>
            <a:r>
              <a:rPr lang="en-US" dirty="0" smtClean="0"/>
              <a:t>.</a:t>
            </a:r>
          </a:p>
          <a:p>
            <a:r>
              <a:rPr lang="en-US" dirty="0" smtClean="0">
                <a:hlinkClick r:id="rId2"/>
              </a:rPr>
              <a:t>http://www.youtube.com/watch?v=7-oMBo2Erhk</a:t>
            </a:r>
            <a:endParaRPr lang="en-US" dirty="0" smtClean="0"/>
          </a:p>
          <a:p>
            <a:endParaRPr lang="en-US" dirty="0" smtClean="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19600"/>
            <a:ext cx="31877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819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Unique Snowflakes </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4572000" cy="414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943600" y="2057400"/>
            <a:ext cx="2219342"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142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270</Words>
  <Application>Microsoft Office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Winter Delights Childcare Provider Workshop</vt:lpstr>
      <vt:lpstr>PowerPoint Presentation</vt:lpstr>
      <vt:lpstr>Snowflake Tape Resist</vt:lpstr>
      <vt:lpstr>Skating with Dinosaurs</vt:lpstr>
      <vt:lpstr>Paper Clip Ice Skate Craft</vt:lpstr>
      <vt:lpstr>Fun with Snowmen</vt:lpstr>
      <vt:lpstr>Mustache Marshmallow  Snowmen Craft</vt:lpstr>
      <vt:lpstr>Snowflakes and Daniel Tiger</vt:lpstr>
      <vt:lpstr>Unique Snowflakes </vt:lpstr>
      <vt:lpstr>Build a Snowflake</vt:lpstr>
      <vt:lpstr>The Biggest Snowman Ever!</vt:lpstr>
      <vt:lpstr>Snowballs and Icebergs </vt:lpstr>
      <vt:lpstr>      Stay Warm!!</vt:lpstr>
    </vt:vector>
  </TitlesOfParts>
  <Company>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Tasha Weinstein</dc:creator>
  <cp:lastModifiedBy>Tasha Weinstein </cp:lastModifiedBy>
  <cp:revision>12</cp:revision>
  <dcterms:created xsi:type="dcterms:W3CDTF">2014-01-15T20:17:22Z</dcterms:created>
  <dcterms:modified xsi:type="dcterms:W3CDTF">2014-01-16T21:56:06Z</dcterms:modified>
</cp:coreProperties>
</file>